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49" autoAdjust="0"/>
  </p:normalViewPr>
  <p:slideViewPr>
    <p:cSldViewPr>
      <p:cViewPr varScale="1">
        <p:scale>
          <a:sx n="69" d="100"/>
          <a:sy n="69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223224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Быт коренных народов Севера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685800" y="4811310"/>
            <a:ext cx="7772400" cy="578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4499992" cy="5188032"/>
          </a:xfrm>
        </p:spPr>
        <p:txBody>
          <a:bodyPr>
            <a:normAutofit fontScale="77500" lnSpcReduction="20000"/>
          </a:bodyPr>
          <a:lstStyle/>
          <a:p>
            <a:pPr marL="109728" indent="0" algn="just">
              <a:buNone/>
            </a:pPr>
            <a:r>
              <a:rPr lang="ru-RU" dirty="0" smtClean="0"/>
              <a:t>Основной пищей обских </a:t>
            </a:r>
            <a:r>
              <a:rPr lang="ru-RU" dirty="0" err="1" smtClean="0"/>
              <a:t>угров</a:t>
            </a:r>
            <a:r>
              <a:rPr lang="ru-RU" dirty="0" smtClean="0"/>
              <a:t> считается рыба, ее употребляют круглогодично в сыром, вареном, вяленом, копченом, сушеном, жареном и соленом виде.</a:t>
            </a:r>
          </a:p>
          <a:p>
            <a:pPr marL="109728" indent="0" algn="just">
              <a:buNone/>
            </a:pPr>
            <a:r>
              <a:rPr lang="ru-RU" dirty="0" smtClean="0"/>
              <a:t> В летнее время варят уху, жарят </a:t>
            </a:r>
            <a:r>
              <a:rPr lang="ru-RU" dirty="0" err="1" smtClean="0"/>
              <a:t>подовушку</a:t>
            </a:r>
            <a:r>
              <a:rPr lang="ru-RU" dirty="0" smtClean="0"/>
              <a:t>, коптят, вялят и солят рыбу. В зимнее время излюбленным кушаньем </a:t>
            </a:r>
            <a:r>
              <a:rPr lang="ru-RU" dirty="0" err="1" smtClean="0"/>
              <a:t>являтся</a:t>
            </a:r>
            <a:r>
              <a:rPr lang="ru-RU" dirty="0" smtClean="0"/>
              <a:t> строганина (</a:t>
            </a:r>
            <a:r>
              <a:rPr lang="ru-RU" dirty="0" err="1" smtClean="0"/>
              <a:t>патанка</a:t>
            </a:r>
            <a:r>
              <a:rPr lang="ru-RU" dirty="0" smtClean="0"/>
              <a:t>) – свежемороженая рыба. На зиму заготовляют копченую рыбу (</a:t>
            </a:r>
            <a:r>
              <a:rPr lang="ru-RU" dirty="0" err="1" smtClean="0"/>
              <a:t>чомых</a:t>
            </a:r>
            <a:r>
              <a:rPr lang="ru-RU" dirty="0" smtClean="0"/>
              <a:t>), сушеную (</a:t>
            </a:r>
            <a:r>
              <a:rPr lang="ru-RU" dirty="0" err="1" smtClean="0"/>
              <a:t>пачи</a:t>
            </a:r>
            <a:r>
              <a:rPr lang="ru-RU" dirty="0" smtClean="0"/>
              <a:t>, </a:t>
            </a:r>
            <a:r>
              <a:rPr lang="ru-RU" dirty="0" err="1" smtClean="0"/>
              <a:t>ехул</a:t>
            </a:r>
            <a:r>
              <a:rPr lang="ru-RU" dirty="0" smtClean="0"/>
              <a:t>). Лакомством являются брюшки, потроха белой рыбы.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Пища коренных народов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3"/>
            <a:ext cx="4464496" cy="55055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3970784" cy="51125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Второй продукт питания ханты и манси – мясо. </a:t>
            </a:r>
          </a:p>
          <a:p>
            <a:r>
              <a:rPr lang="ru-RU" dirty="0" smtClean="0"/>
              <a:t>Мясо оленя и лося употребляют в пищу сырым, вареным, жареным, вяленым и копченым. Лакомством является сырая и мороженая печень, костный мозг. Мясо варят в больших котлах, едят обычно полусырым.</a:t>
            </a:r>
          </a:p>
          <a:p>
            <a:r>
              <a:rPr lang="ru-RU" dirty="0" smtClean="0"/>
              <a:t> Едят представители народов Севера и медвежье мясо, но только варят без соли. Впрок заготовляют сушеное лосиное мясо, топленое сало. </a:t>
            </a:r>
          </a:p>
          <a:p>
            <a:r>
              <a:rPr lang="ru-RU" dirty="0" smtClean="0"/>
              <a:t>В летнее время в пищу употребляют ягоды. Сушат черемуху, смородину, чернику. Толченую черемуху смешивают с мукой, пекут лепешки Грибы в пищу не употребляли, считая их нечистыми.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34178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E:\презентация фото\Новая папка\oh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439248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4042792" cy="54726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Охотничий промысел разделялся на мясной (на крупного зверя или птицу) и пушной.</a:t>
            </a:r>
          </a:p>
          <a:p>
            <a:r>
              <a:rPr lang="ru-RU" dirty="0" smtClean="0"/>
              <a:t>Основную роль играл пушной промысел, на первом месте которого стояла белка, а в отдаленном прошлом – соболь. </a:t>
            </a:r>
          </a:p>
          <a:p>
            <a:r>
              <a:rPr lang="ru-RU" dirty="0" smtClean="0"/>
              <a:t>Боровую птицу добывали ловушками, промышляли птицу и ружьём. Главная охота на боровую дичь проходила осенью, а на водоплавающую птицу охотились весной и летом.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Охота</a:t>
            </a:r>
            <a:endParaRPr lang="ru-RU" dirty="0"/>
          </a:p>
        </p:txBody>
      </p:sp>
      <p:pic>
        <p:nvPicPr>
          <p:cNvPr id="5122" name="Picture 2" descr="E:\презентация фото\Новая папка\2048x1305_915500_[www.ArtFile.ru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645024"/>
            <a:ext cx="4320480" cy="2697286"/>
          </a:xfrm>
          <a:prstGeom prst="rect">
            <a:avLst/>
          </a:prstGeom>
          <a:noFill/>
        </p:spPr>
      </p:pic>
      <p:pic>
        <p:nvPicPr>
          <p:cNvPr id="5123" name="Picture 3" descr="E:\презентация фото\Новая папка\ce4f62cbefca129501e821de4bt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432048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322712" cy="51160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Ханты и манси селились вдоль рек и знали реку не хуже леса. Рыболовство было и остаётся одной из основных отраслей хозяйства. С рекой ханты и манси связаны с детства и на всю жизнь. Основные промысловые рыбы на Оби и Иртыше: муксун, нельма, осетр, сырок, стерлядь, щука, язь.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Рыболовство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1328"/>
            <a:ext cx="4356064" cy="48279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426588"/>
            <a:ext cx="3888432" cy="4525963"/>
          </a:xfrm>
        </p:spPr>
        <p:txBody>
          <a:bodyPr>
            <a:normAutofit fontScale="70000" lnSpcReduction="20000"/>
          </a:bodyPr>
          <a:lstStyle/>
          <a:p>
            <a:pPr marL="109728" indent="0" algn="just">
              <a:buNone/>
            </a:pPr>
            <a:r>
              <a:rPr lang="ru-RU" dirty="0" smtClean="0"/>
              <a:t>      Ханты и манси стали заниматься оленеводством с 13 – 15 веков, обучившись этому занятию у северных соседей – ненцев. Олени заменяют им всех домашних животных: овец, коров, лошадей. Оленьи упряжки служат средством передвижения для народов Севера. Шкура оленя – материал для развития национальной культуры – из нее шьют одежду (малицы, кисы), делают различные сувениры. Утепляют жилище.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Оленеводство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52735"/>
            <a:ext cx="4690865" cy="54006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436096" y="548680"/>
            <a:ext cx="3456384" cy="6120680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ru-RU" dirty="0" smtClean="0"/>
              <a:t>Из рогов изготовляют различные орудия труда, используют в косторезном промысле, в изготовлении лекарства.</a:t>
            </a:r>
          </a:p>
          <a:p>
            <a:pPr marL="109728" indent="0" algn="just">
              <a:buNone/>
            </a:pPr>
            <a:r>
              <a:rPr lang="ru-RU" dirty="0" smtClean="0"/>
              <a:t>По одному оленеводческому совхозу имеется в Березовском и Белоярском районах, их стада насчитывают 20 тысяч голов. В остальных районах олени содержатся в основном в личных подсобных хозяйствах.</a:t>
            </a:r>
            <a:endParaRPr lang="ru-RU" dirty="0"/>
          </a:p>
        </p:txBody>
      </p:sp>
      <p:pic>
        <p:nvPicPr>
          <p:cNvPr id="6146" name="Picture 2" descr="E:\презентация фото\Новая папка\da0880a8a399405c9e1a6bade7598714_201703171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5"/>
            <a:ext cx="5112568" cy="561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268760"/>
            <a:ext cx="3600400" cy="525658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err="1" smtClean="0"/>
              <a:t>Санквылтап</a:t>
            </a:r>
            <a:r>
              <a:rPr lang="ru-RU" dirty="0" smtClean="0"/>
              <a:t> (</a:t>
            </a:r>
            <a:r>
              <a:rPr lang="ru-RU" dirty="0" err="1" smtClean="0"/>
              <a:t>манс</a:t>
            </a:r>
            <a:r>
              <a:rPr lang="ru-RU" dirty="0" smtClean="0"/>
              <a:t>. звенящий) музыкальный инструмент в форме лодки. Имеет более пяти струн. Изготовляется из осины. Чаще всего он звучит на Медвежьем празднике.</a:t>
            </a:r>
          </a:p>
          <a:p>
            <a:pPr algn="just">
              <a:buNone/>
            </a:pPr>
            <a:r>
              <a:rPr lang="ru-RU" dirty="0" smtClean="0"/>
              <a:t>Чисто женский инструмент </a:t>
            </a:r>
            <a:r>
              <a:rPr lang="ru-RU" dirty="0" err="1" smtClean="0"/>
              <a:t>наркас</a:t>
            </a:r>
            <a:r>
              <a:rPr lang="ru-RU" dirty="0" smtClean="0"/>
              <a:t> – </a:t>
            </a:r>
            <a:r>
              <a:rPr lang="ru-RU" dirty="0" err="1" smtClean="0"/>
              <a:t>юх</a:t>
            </a:r>
            <a:r>
              <a:rPr lang="ru-RU" dirty="0" smtClean="0"/>
              <a:t> и </a:t>
            </a:r>
            <a:r>
              <a:rPr lang="ru-RU" dirty="0" err="1" smtClean="0"/>
              <a:t>санквылтап</a:t>
            </a:r>
            <a:r>
              <a:rPr lang="ru-RU" dirty="0" smtClean="0"/>
              <a:t>, </a:t>
            </a:r>
            <a:r>
              <a:rPr lang="ru-RU" dirty="0" err="1" smtClean="0"/>
              <a:t>томран</a:t>
            </a:r>
            <a:r>
              <a:rPr lang="ru-RU" dirty="0" smtClean="0"/>
              <a:t> (косточка с жилкой) Его изготовляет обычно местная мастерица.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Музыкальные инструменты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24743"/>
            <a:ext cx="4968552" cy="56166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5202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Вероисповедание – православие. При этом сохраняются традиционные верования. У коренных народов Сибири развит культ медведя, в прошлом каждая семья хранила в доме медвежий череп. Широко распространено у </a:t>
            </a:r>
            <a:r>
              <a:rPr lang="ru-RU" dirty="0" err="1" smtClean="0"/>
              <a:t>хантов</a:t>
            </a:r>
            <a:r>
              <a:rPr lang="ru-RU" dirty="0" smtClean="0"/>
              <a:t> почитание лося (символ достатка и благополучия), лягушки (дарит семейное счастье, детей), искали поддержку у деревьев, почитают огонь, сильны представления о духах-хозяевах местности, которые изображались в виде идолов. Волк считался созданием злого духа Куля.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Традиционные и религиозные представления</a:t>
            </a:r>
            <a:endParaRPr lang="ru-RU" dirty="0"/>
          </a:p>
        </p:txBody>
      </p:sp>
      <p:pic>
        <p:nvPicPr>
          <p:cNvPr id="7170" name="Picture 2" descr="E:\презентация фото\Новая папка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2448272" cy="2448272"/>
          </a:xfrm>
          <a:prstGeom prst="rect">
            <a:avLst/>
          </a:prstGeom>
          <a:noFill/>
        </p:spPr>
      </p:pic>
      <p:pic>
        <p:nvPicPr>
          <p:cNvPr id="7171" name="Picture 3" descr="E:\презентация фото\Новая папка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861048"/>
            <a:ext cx="2232248" cy="2448272"/>
          </a:xfrm>
          <a:prstGeom prst="rect">
            <a:avLst/>
          </a:prstGeom>
          <a:noFill/>
        </p:spPr>
      </p:pic>
      <p:pic>
        <p:nvPicPr>
          <p:cNvPr id="7172" name="Picture 4" descr="E:\презентация фото\Новая папка\Wolves_466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61048"/>
            <a:ext cx="2232248" cy="2448272"/>
          </a:xfrm>
          <a:prstGeom prst="rect">
            <a:avLst/>
          </a:prstGeom>
          <a:noFill/>
        </p:spPr>
      </p:pic>
      <p:pic>
        <p:nvPicPr>
          <p:cNvPr id="7173" name="Picture 5" descr="E:\презентация фото\Новая папка\zhivotnye-lyagushki-3534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861048"/>
            <a:ext cx="194421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Однажды на улице я встретила людей в необычной яркой одежде с расшитыми поясами. Мама сказала мне, что это ханты – представители народов Севера. Мне стало интересно, а кто же они и как живут в таких сложных суровых условиях.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Цель</a:t>
            </a:r>
          </a:p>
          <a:p>
            <a:pPr>
              <a:buNone/>
            </a:pPr>
            <a:r>
              <a:rPr lang="ru-RU" dirty="0" smtClean="0"/>
              <a:t>Узнать и раскрыть быт коренных народов Севера</a:t>
            </a:r>
          </a:p>
          <a:p>
            <a:pPr>
              <a:buNone/>
            </a:pPr>
            <a:r>
              <a:rPr lang="ru-RU" dirty="0" smtClean="0"/>
              <a:t>Задачи</a:t>
            </a:r>
          </a:p>
          <a:p>
            <a:pPr>
              <a:buNone/>
            </a:pPr>
            <a:r>
              <a:rPr lang="ru-RU" dirty="0" smtClean="0"/>
              <a:t>Показать:</a:t>
            </a:r>
          </a:p>
          <a:p>
            <a:pPr>
              <a:buNone/>
            </a:pPr>
            <a:r>
              <a:rPr lang="ru-RU" dirty="0" smtClean="0"/>
              <a:t>Жилище  и обиход</a:t>
            </a:r>
          </a:p>
          <a:p>
            <a:pPr>
              <a:buNone/>
            </a:pPr>
            <a:r>
              <a:rPr lang="ru-RU" dirty="0" smtClean="0"/>
              <a:t>Национальную одежду</a:t>
            </a:r>
          </a:p>
          <a:p>
            <a:pPr>
              <a:buNone/>
            </a:pPr>
            <a:r>
              <a:rPr lang="ru-RU" dirty="0" smtClean="0"/>
              <a:t>Национальную пищу</a:t>
            </a:r>
          </a:p>
          <a:p>
            <a:pPr>
              <a:buNone/>
            </a:pPr>
            <a:r>
              <a:rPr lang="ru-RU" dirty="0" smtClean="0"/>
              <a:t>Деятельность </a:t>
            </a:r>
          </a:p>
          <a:p>
            <a:pPr>
              <a:buNone/>
            </a:pPr>
            <a:r>
              <a:rPr lang="ru-RU" dirty="0" smtClean="0"/>
              <a:t>Культуру и традиции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Главой в семье </a:t>
            </a:r>
            <a:r>
              <a:rPr lang="ru-RU" dirty="0" err="1" smtClean="0"/>
              <a:t>хантов</a:t>
            </a:r>
            <a:r>
              <a:rPr lang="ru-RU" dirty="0" smtClean="0"/>
              <a:t> и манси считается мужчина, а женщина во многом подчиняется ему. Бревенчатый дом строил мужчина, а чум из легких шестов воздвигала женщина. </a:t>
            </a:r>
          </a:p>
          <a:p>
            <a:r>
              <a:rPr lang="ru-RU" dirty="0" smtClean="0"/>
              <a:t>Мужчины, при необходимости, могут сами приготовить пищу. В современных молодых семьях всё чаще мужья помогают жёнам в тяжёлых работах - доставке воды, дров.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Семейный уклад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124744"/>
            <a:ext cx="3168352" cy="5328592"/>
          </a:xfrm>
        </p:spPr>
        <p:txBody>
          <a:bodyPr>
            <a:normAutofit fontScale="70000" lnSpcReduction="20000"/>
          </a:bodyPr>
          <a:lstStyle/>
          <a:p>
            <a:pPr marL="109728" indent="0" algn="just">
              <a:buNone/>
            </a:pPr>
            <a:r>
              <a:rPr lang="ru-RU" dirty="0" smtClean="0"/>
              <a:t>Жизнь народов с древних времён была приспособлена к нелегким условиям Севера. </a:t>
            </a:r>
          </a:p>
          <a:p>
            <a:pPr marL="109728" indent="0" algn="just">
              <a:buNone/>
            </a:pPr>
            <a:r>
              <a:rPr lang="ru-RU" dirty="0" smtClean="0"/>
              <a:t>Традиционное жилище зимой – прямоугольные срубленные дома или дома в виде пирамид, нередко с земляной крышей. Отапливались зимние постройки открытым глинобитным очагом-чувалом или железной печкой. </a:t>
            </a:r>
          </a:p>
          <a:p>
            <a:pPr marL="109728" indent="0" algn="just">
              <a:buNone/>
            </a:pPr>
            <a:r>
              <a:rPr lang="ru-RU" dirty="0" smtClean="0"/>
              <a:t>Летом строили каркасные берестяные дома и чумы из оленьих шкур.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Жилище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52" y="836713"/>
            <a:ext cx="5410944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52" y="3789040"/>
            <a:ext cx="541094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548680"/>
            <a:ext cx="3384376" cy="6048672"/>
          </a:xfrm>
        </p:spPr>
        <p:txBody>
          <a:bodyPr>
            <a:normAutofit fontScale="62500" lnSpcReduction="20000"/>
          </a:bodyPr>
          <a:lstStyle/>
          <a:p>
            <a:pPr marL="109728" indent="0" algn="just">
              <a:buNone/>
            </a:pPr>
            <a:endParaRPr lang="ru-RU" dirty="0" smtClean="0"/>
          </a:p>
          <a:p>
            <a:pPr marL="109728" indent="0" algn="just">
              <a:buNone/>
            </a:pPr>
            <a:r>
              <a:rPr lang="ru-RU" dirty="0" smtClean="0"/>
              <a:t>Любая постройка называется «кат, хот», к этому слову добавляются определения – берестяная, земляная, дощатая. Охотники зимой во время промысла жили в лесу в избушках. </a:t>
            </a:r>
          </a:p>
          <a:p>
            <a:pPr marL="109728" indent="0" algn="just">
              <a:buNone/>
            </a:pPr>
            <a:endParaRPr lang="ru-RU" dirty="0" smtClean="0"/>
          </a:p>
          <a:p>
            <a:pPr marL="109728" indent="0" algn="just">
              <a:buNone/>
            </a:pPr>
            <a:r>
              <a:rPr lang="ru-RU" dirty="0" smtClean="0"/>
              <a:t>Оленеводы, кочуя со стадами оленей, жили на стойбищах в чумах, зимой крытыми оленьими шкурами, летом из бересты. В чумах жили и рыболовы. </a:t>
            </a:r>
          </a:p>
          <a:p>
            <a:pPr marL="109728" indent="0" algn="just">
              <a:buNone/>
            </a:pPr>
            <a:endParaRPr lang="ru-RU" dirty="0" smtClean="0"/>
          </a:p>
          <a:p>
            <a:pPr marL="109728" indent="0" algn="just">
              <a:buNone/>
            </a:pPr>
            <a:r>
              <a:rPr lang="ru-RU" dirty="0" smtClean="0"/>
              <a:t>Около 30 типовых жилых построек насчитывается у </a:t>
            </a:r>
            <a:r>
              <a:rPr lang="ru-RU" dirty="0" err="1" smtClean="0"/>
              <a:t>хантов</a:t>
            </a:r>
            <a:r>
              <a:rPr lang="ru-RU" dirty="0" smtClean="0"/>
              <a:t> и манси, среди них священные </a:t>
            </a:r>
            <a:r>
              <a:rPr lang="ru-RU" dirty="0" err="1" smtClean="0"/>
              <a:t>амбарчики</a:t>
            </a:r>
            <a:r>
              <a:rPr lang="ru-RU" dirty="0" smtClean="0"/>
              <a:t>, домики для рожениц.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2696"/>
            <a:ext cx="5256584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88024" y="1481328"/>
            <a:ext cx="3898776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/>
              <a:t>Посуда, мебель, игрушки делались из дерева. У каждого мужчины был свой нож, и учиться обращаться с ним мальчишки начинали очень рано. </a:t>
            </a:r>
          </a:p>
          <a:p>
            <a:pPr>
              <a:buNone/>
            </a:pPr>
            <a:r>
              <a:rPr lang="ru-RU" sz="2900" dirty="0" smtClean="0"/>
              <a:t>Огромное количество вещей делалось из бересты. Применялось десять способов орнаментации материала: выскабливание, тиснение, ажурная резьба, аппликация, раскрашивание и другие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Домашняя утварь</a:t>
            </a:r>
            <a:endParaRPr lang="ru-RU" dirty="0"/>
          </a:p>
        </p:txBody>
      </p:sp>
      <p:pic>
        <p:nvPicPr>
          <p:cNvPr id="2050" name="Picture 2" descr="E:\презентация фото\Новая папка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98639"/>
            <a:ext cx="446449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556792"/>
            <a:ext cx="4104456" cy="45365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Хантыйские и мансийские мастерицы шили одежду из различных материалов: оленьего меха, птичьих шкурок, пушнины, овчины, сукна, крапивного и льняного холста, хлопчатобумажной ткани. Из нитей плели пояса и подвязки для обуви, а на иглах вязали носки. Местные рукодельницы искусно украшали одежду, вышивали бисером. В меховой одежде сочетаются белый и темный цвета, отделка цветным сукном (красным, зеленым).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Одежда </a:t>
            </a:r>
            <a:endParaRPr lang="ru-RU" dirty="0"/>
          </a:p>
        </p:txBody>
      </p:sp>
      <p:pic>
        <p:nvPicPr>
          <p:cNvPr id="3074" name="Picture 2" descr="E:\презентация фото\Новая папка\alFPOqHLQ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10445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4048" y="1340768"/>
            <a:ext cx="4032448" cy="5616624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Летом традиционный костюм женской одежды были платья, распашные халаты. Зимой они одевали глухую одежду из оленьих шкур двойные шубы (</a:t>
            </a:r>
            <a:r>
              <a:rPr lang="ru-RU" sz="2900" dirty="0" err="1" smtClean="0"/>
              <a:t>ягушка</a:t>
            </a:r>
            <a:r>
              <a:rPr lang="ru-RU" sz="2900" dirty="0" smtClean="0"/>
              <a:t>, </a:t>
            </a:r>
            <a:r>
              <a:rPr lang="ru-RU" sz="2900" dirty="0" err="1" smtClean="0"/>
              <a:t>сах</a:t>
            </a:r>
            <a:r>
              <a:rPr lang="ru-RU" sz="2900" dirty="0" smtClean="0"/>
              <a:t>) и кисы, на голове – платок, большое количество украшений (кольца, бисерные ожерелья).</a:t>
            </a:r>
          </a:p>
          <a:p>
            <a:r>
              <a:rPr lang="ru-RU" sz="2900" dirty="0" smtClean="0"/>
              <a:t>Мужская одежда – рубаха, штаны. Мужчины зимой также одевали глухую одежду: малицы и гуси (</a:t>
            </a:r>
            <a:r>
              <a:rPr lang="ru-RU" sz="2900" dirty="0" err="1" smtClean="0"/>
              <a:t>сокуи</a:t>
            </a:r>
            <a:r>
              <a:rPr lang="ru-RU" sz="2900" dirty="0" smtClean="0"/>
              <a:t>) с капюшоном, кисы.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avatars.mds.yandex.net/get-pdb/2273630/2bc179bd-3bcc-4709-99f9-a83d184e9bac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89654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301</TotalTime>
  <Words>1008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Lucida Sans Unicode</vt:lpstr>
      <vt:lpstr>Verdana</vt:lpstr>
      <vt:lpstr>Wingdings 2</vt:lpstr>
      <vt:lpstr>Wingdings 3</vt:lpstr>
      <vt:lpstr>Открытая</vt:lpstr>
      <vt:lpstr>Быт коренных народов Севера</vt:lpstr>
      <vt:lpstr>ВВЕДЕНИЕ</vt:lpstr>
      <vt:lpstr>Презентация PowerPoint</vt:lpstr>
      <vt:lpstr>Семейный уклад</vt:lpstr>
      <vt:lpstr>Жилище</vt:lpstr>
      <vt:lpstr>Презентация PowerPoint</vt:lpstr>
      <vt:lpstr>Домашняя утварь</vt:lpstr>
      <vt:lpstr>Одежда </vt:lpstr>
      <vt:lpstr>Презентация PowerPoint</vt:lpstr>
      <vt:lpstr>Пища коренных народов</vt:lpstr>
      <vt:lpstr>Презентация PowerPoint</vt:lpstr>
      <vt:lpstr>Охота</vt:lpstr>
      <vt:lpstr>Рыболовство</vt:lpstr>
      <vt:lpstr>Оленеводство</vt:lpstr>
      <vt:lpstr>Презентация PowerPoint</vt:lpstr>
      <vt:lpstr>Музыкальные инструменты</vt:lpstr>
      <vt:lpstr>Традиционные и религиозные представления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гавриил</dc:creator>
  <cp:lastModifiedBy>User</cp:lastModifiedBy>
  <cp:revision>24</cp:revision>
  <dcterms:created xsi:type="dcterms:W3CDTF">2020-02-16T15:06:48Z</dcterms:created>
  <dcterms:modified xsi:type="dcterms:W3CDTF">2020-03-11T10:49:49Z</dcterms:modified>
</cp:coreProperties>
</file>