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5" r:id="rId3"/>
    <p:sldId id="271" r:id="rId4"/>
    <p:sldId id="286" r:id="rId5"/>
    <p:sldId id="289" r:id="rId6"/>
    <p:sldId id="275" r:id="rId7"/>
    <p:sldId id="279" r:id="rId8"/>
    <p:sldId id="280" r:id="rId9"/>
    <p:sldId id="291" r:id="rId10"/>
    <p:sldId id="292" r:id="rId11"/>
    <p:sldId id="282" r:id="rId12"/>
    <p:sldId id="284" r:id="rId13"/>
    <p:sldId id="29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B6820-19C7-4BD6-8AE0-ADD67264B43B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8BC662-40E0-46A4-B43F-A4ED0F85D5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B6820-19C7-4BD6-8AE0-ADD67264B43B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C662-40E0-46A4-B43F-A4ED0F85D5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B6820-19C7-4BD6-8AE0-ADD67264B43B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C662-40E0-46A4-B43F-A4ED0F85D5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27B6820-19C7-4BD6-8AE0-ADD67264B43B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28BC662-40E0-46A4-B43F-A4ED0F85D5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B6820-19C7-4BD6-8AE0-ADD67264B43B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C662-40E0-46A4-B43F-A4ED0F85D5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B6820-19C7-4BD6-8AE0-ADD67264B43B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C662-40E0-46A4-B43F-A4ED0F85D5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C662-40E0-46A4-B43F-A4ED0F85D5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B6820-19C7-4BD6-8AE0-ADD67264B43B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B6820-19C7-4BD6-8AE0-ADD67264B43B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C662-40E0-46A4-B43F-A4ED0F85D5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B6820-19C7-4BD6-8AE0-ADD67264B43B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C662-40E0-46A4-B43F-A4ED0F85D5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27B6820-19C7-4BD6-8AE0-ADD67264B43B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28BC662-40E0-46A4-B43F-A4ED0F85D5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B6820-19C7-4BD6-8AE0-ADD67264B43B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8BC662-40E0-46A4-B43F-A4ED0F85D5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27B6820-19C7-4BD6-8AE0-ADD67264B43B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28BC662-40E0-46A4-B43F-A4ED0F85D5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429132"/>
            <a:ext cx="8305800" cy="1857388"/>
          </a:xfrm>
        </p:spPr>
        <p:txBody>
          <a:bodyPr/>
          <a:lstStyle/>
          <a:p>
            <a:pPr algn="r"/>
            <a:r>
              <a:rPr lang="ru-RU" dirty="0" smtClean="0"/>
              <a:t>Губайдуллина М.В.</a:t>
            </a:r>
          </a:p>
          <a:p>
            <a:pPr algn="r"/>
            <a:r>
              <a:rPr lang="ru-RU" dirty="0" smtClean="0"/>
              <a:t>2019 год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Патриоты России. Закрепление умножения и деления на числа, оканчивающиеся нулями.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17" descr="F:\Славься, гордая Отчизна!\391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952" r="-10419"/>
          <a:stretch>
            <a:fillRect/>
          </a:stretch>
        </p:blipFill>
        <p:spPr bwMode="auto">
          <a:xfrm>
            <a:off x="500034" y="3571876"/>
            <a:ext cx="5072098" cy="342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286544"/>
          </a:xfrm>
        </p:spPr>
        <p:txBody>
          <a:bodyPr/>
          <a:lstStyle/>
          <a:p>
            <a:r>
              <a:rPr lang="ru-RU" dirty="0" smtClean="0"/>
              <a:t>Проверим себя:</a:t>
            </a:r>
          </a:p>
          <a:p>
            <a:pPr algn="ctr"/>
            <a:r>
              <a:rPr lang="ru-RU" dirty="0" smtClean="0"/>
              <a:t>Задача 1.</a:t>
            </a:r>
          </a:p>
          <a:p>
            <a:r>
              <a:rPr lang="ru-RU" dirty="0" smtClean="0"/>
              <a:t> 2018 – 1578 = 440 (лет)   </a:t>
            </a:r>
          </a:p>
          <a:p>
            <a:r>
              <a:rPr lang="ru-RU" dirty="0" smtClean="0"/>
              <a:t>Ответ: 440 лет.</a:t>
            </a:r>
          </a:p>
          <a:p>
            <a:pPr algn="ctr"/>
            <a:r>
              <a:rPr lang="ru-RU" dirty="0" smtClean="0"/>
              <a:t>Задача 2.</a:t>
            </a:r>
          </a:p>
          <a:p>
            <a:r>
              <a:rPr lang="ru-RU" dirty="0" smtClean="0"/>
              <a:t>10.000 – 1200 = 8800 (чел.)</a:t>
            </a:r>
          </a:p>
          <a:p>
            <a:r>
              <a:rPr lang="ru-RU" dirty="0" smtClean="0"/>
              <a:t>Ответ: на 8800 человек стало больше.</a:t>
            </a:r>
          </a:p>
          <a:p>
            <a:pPr algn="ctr"/>
            <a:r>
              <a:rPr lang="ru-RU" dirty="0" smtClean="0"/>
              <a:t>Задача 3.</a:t>
            </a:r>
          </a:p>
          <a:p>
            <a:r>
              <a:rPr lang="ru-RU" dirty="0" smtClean="0"/>
              <a:t>405 : 15 = 27 (ч.)</a:t>
            </a:r>
          </a:p>
          <a:p>
            <a:r>
              <a:rPr lang="ru-RU" dirty="0" smtClean="0"/>
              <a:t>Ответ: 27 часов.</a:t>
            </a:r>
          </a:p>
          <a:p>
            <a:pPr algn="ctr"/>
            <a:r>
              <a:rPr lang="ru-RU" dirty="0" smtClean="0"/>
              <a:t>Задача 4.</a:t>
            </a:r>
          </a:p>
          <a:p>
            <a:r>
              <a:rPr lang="ru-RU" dirty="0" smtClean="0"/>
              <a:t>2240 : 20 = 112 (раз)</a:t>
            </a:r>
          </a:p>
          <a:p>
            <a:r>
              <a:rPr lang="ru-RU" dirty="0" smtClean="0"/>
              <a:t>Ответ: в 112 раз больше.</a:t>
            </a:r>
          </a:p>
          <a:p>
            <a:pPr lvl="6"/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3238" y="4857750"/>
            <a:ext cx="8183562" cy="1179513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200" dirty="0" smtClean="0">
                <a:solidFill>
                  <a:srgbClr val="FF0000"/>
                </a:solidFill>
              </a:rPr>
              <a:t>Памятник Кузьме Минину и Дмитрию Пожарскому в Москве.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Picture 1" descr="C:\Users\оксана\Desktop\P126_Upper_Trade_Rows_by_Daziaro_1850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571500"/>
            <a:ext cx="8429625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500063" y="714375"/>
            <a:ext cx="4357689" cy="4032250"/>
          </a:xfrm>
        </p:spPr>
        <p:txBody>
          <a:bodyPr>
            <a:normAutofit fontScale="92500" lnSpcReduction="20000"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 smtClean="0"/>
              <a:t> </a:t>
            </a:r>
            <a:r>
              <a:rPr lang="ru-RU" sz="3300" b="1" dirty="0" smtClean="0"/>
              <a:t>ПОЧЕМУ</a:t>
            </a:r>
            <a:r>
              <a:rPr lang="ru-RU" sz="3300" dirty="0" smtClean="0"/>
              <a:t> </a:t>
            </a:r>
            <a:r>
              <a:rPr lang="ru-RU" sz="3300" b="1" i="1" dirty="0" smtClean="0">
                <a:solidFill>
                  <a:srgbClr val="FF0000"/>
                </a:solidFill>
              </a:rPr>
              <a:t>4 ноября</a:t>
            </a:r>
            <a:r>
              <a:rPr lang="ru-RU" sz="3300" b="1" i="1" dirty="0" smtClean="0"/>
              <a:t> </a:t>
            </a:r>
            <a:r>
              <a:rPr lang="ru-RU" sz="3300" dirty="0" smtClean="0"/>
              <a:t>в нашей стране отмечается Российский государственный праздник - </a:t>
            </a:r>
            <a:r>
              <a:rPr lang="ru-RU" sz="3300" b="1" i="1" u="sng" dirty="0" smtClean="0">
                <a:solidFill>
                  <a:srgbClr val="FF0000"/>
                </a:solidFill>
              </a:rPr>
              <a:t>День народного единства?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sz="3200" b="1" i="1" u="sng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756150" y="530225"/>
            <a:ext cx="3930650" cy="4389438"/>
          </a:xfrm>
        </p:spPr>
        <p:txBody>
          <a:bodyPr>
            <a:normAutofit fontScale="92500" lnSpcReduction="20000"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cs typeface="Arial" pitchFamily="34" charset="0"/>
              </a:rPr>
              <a:t>4 ноября 1612 г. воины народного ополчения под предводительством Кузьмы Минина и Дмитрия Пожарского штурмом взяли Китай-город, освободив Москву от польских интервентов и продемонстрировав образец героизма и сплочённости всего народа вне зависимости от происхождения, вероисповедания и положения в обществе.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u="sng" dirty="0" smtClean="0"/>
              <a:t>Окружающий мир</a:t>
            </a:r>
            <a:endParaRPr lang="ru-RU" u="sng" dirty="0" smtClean="0"/>
          </a:p>
          <a:p>
            <a:r>
              <a:rPr lang="ru-RU" dirty="0" smtClean="0"/>
              <a:t>Задание на выбор: </a:t>
            </a:r>
          </a:p>
          <a:p>
            <a:r>
              <a:rPr lang="ru-RU" dirty="0" smtClean="0"/>
              <a:t>1.Читать материал учебника на с.87-91, ответить на вопросы</a:t>
            </a:r>
          </a:p>
          <a:p>
            <a:r>
              <a:rPr lang="ru-RU" dirty="0" smtClean="0"/>
              <a:t>2.Сообщение о Ермаке Тимофеевиче.</a:t>
            </a:r>
          </a:p>
          <a:p>
            <a:r>
              <a:rPr lang="ru-RU" dirty="0" smtClean="0"/>
              <a:t>3. Привести примеры патриотизма в наше время.</a:t>
            </a:r>
          </a:p>
          <a:p>
            <a:endParaRPr lang="ru-RU" b="1" i="1" u="sng" dirty="0" smtClean="0"/>
          </a:p>
          <a:p>
            <a:r>
              <a:rPr lang="ru-RU" b="1" i="1" u="sng" dirty="0" smtClean="0"/>
              <a:t>Математика:</a:t>
            </a:r>
          </a:p>
          <a:p>
            <a:r>
              <a:rPr lang="ru-RU" b="1" i="1" dirty="0" smtClean="0"/>
              <a:t>С. 35, № 10, с. 37, № 23.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38834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 чего начинается Родина?</a:t>
            </a:r>
            <a:br>
              <a:rPr lang="ru-RU" dirty="0" smtClean="0"/>
            </a:br>
            <a:r>
              <a:rPr lang="ru-RU" dirty="0" smtClean="0"/>
              <a:t>С картинки в твоём букваре,</a:t>
            </a:r>
            <a:br>
              <a:rPr lang="ru-RU" dirty="0" smtClean="0"/>
            </a:br>
            <a:r>
              <a:rPr lang="ru-RU" dirty="0" smtClean="0"/>
              <a:t>С хороших и верных товарищей,</a:t>
            </a:r>
            <a:br>
              <a:rPr lang="ru-RU" dirty="0" smtClean="0"/>
            </a:br>
            <a:r>
              <a:rPr lang="ru-RU" dirty="0" smtClean="0"/>
              <a:t>Живущих в соседнем дворе.</a:t>
            </a:r>
            <a:br>
              <a:rPr lang="ru-RU" dirty="0" smtClean="0"/>
            </a:br>
            <a:r>
              <a:rPr lang="ru-RU" dirty="0" smtClean="0"/>
              <a:t>А может, она начинается</a:t>
            </a:r>
            <a:br>
              <a:rPr lang="ru-RU" dirty="0" smtClean="0"/>
            </a:br>
            <a:r>
              <a:rPr lang="ru-RU" dirty="0" smtClean="0"/>
              <a:t>С той песни, что пела нам мать,</a:t>
            </a:r>
            <a:br>
              <a:rPr lang="ru-RU" dirty="0" smtClean="0"/>
            </a:br>
            <a:r>
              <a:rPr lang="ru-RU" dirty="0" smtClean="0"/>
              <a:t>С того, что в любых испытаниях</a:t>
            </a:r>
            <a:br>
              <a:rPr lang="ru-RU" dirty="0" smtClean="0"/>
            </a:br>
            <a:r>
              <a:rPr lang="ru-RU" dirty="0" smtClean="0"/>
              <a:t>У нас никому не отнять.</a:t>
            </a:r>
          </a:p>
          <a:p>
            <a:pPr algn="r"/>
            <a:r>
              <a:rPr lang="ru-RU" dirty="0" smtClean="0"/>
              <a:t>      </a:t>
            </a:r>
          </a:p>
          <a:p>
            <a:pPr algn="r"/>
            <a:r>
              <a:rPr lang="ru-RU" dirty="0" smtClean="0"/>
              <a:t>Михаил Львович </a:t>
            </a:r>
            <a:r>
              <a:rPr lang="ru-RU" dirty="0" err="1" smtClean="0"/>
              <a:t>Матусовский</a:t>
            </a:r>
            <a:r>
              <a:rPr lang="ru-RU" dirty="0" smtClean="0"/>
              <a:t>.</a:t>
            </a:r>
          </a:p>
          <a:p>
            <a:pPr algn="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500042"/>
          <a:ext cx="8215370" cy="5715040"/>
        </p:xfrm>
        <a:graphic>
          <a:graphicData uri="http://schemas.openxmlformats.org/drawingml/2006/table">
            <a:tbl>
              <a:tblPr/>
              <a:tblGrid>
                <a:gridCol w="8069642"/>
                <a:gridCol w="145728"/>
              </a:tblGrid>
              <a:tr h="571504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en-US" sz="4000" b="1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latin typeface="Calibri"/>
                          <a:ea typeface="Times New Roman"/>
                          <a:cs typeface="Times New Roman"/>
                        </a:rPr>
                        <a:t>Взаимопроверка</a:t>
                      </a:r>
                      <a:r>
                        <a:rPr lang="ru-RU" sz="4000" b="1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партнерами по лицу:</a:t>
                      </a:r>
                      <a:endParaRPr lang="en-US" sz="4000" b="1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en-US" sz="4000" b="1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Calibri"/>
                          <a:ea typeface="Times New Roman"/>
                          <a:cs typeface="Times New Roman"/>
                        </a:rPr>
                        <a:t>II,</a:t>
                      </a:r>
                      <a:r>
                        <a:rPr lang="en-US" sz="4000" b="1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VI, XII, I, XXI, XIII</a:t>
                      </a:r>
                      <a:endParaRPr lang="ru-RU" sz="4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4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142852"/>
            <a:ext cx="8305800" cy="5929354"/>
          </a:xfrm>
        </p:spPr>
        <p:txBody>
          <a:bodyPr/>
          <a:lstStyle/>
          <a:p>
            <a:r>
              <a:rPr lang="ru-RU" sz="4400" dirty="0" smtClean="0"/>
              <a:t>«Патриот» - патриота, м. (греч. </a:t>
            </a:r>
            <a:r>
              <a:rPr lang="ru-RU" sz="4400" dirty="0" err="1" smtClean="0"/>
              <a:t>patriotes</a:t>
            </a:r>
            <a:r>
              <a:rPr lang="ru-RU" sz="4400" dirty="0" smtClean="0"/>
              <a:t> - земляк). человек, преданный своему народу, любящий свое отечество, готовый на жертвы и совершающий подвиги во имя интересов своей родины.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События начала </a:t>
            </a:r>
            <a:r>
              <a:rPr sz="4000" b="1" smtClean="0"/>
              <a:t>XVII </a:t>
            </a:r>
            <a:r>
              <a:rPr lang="ru-RU" sz="4000" b="1" dirty="0" smtClean="0"/>
              <a:t>века – лихолетье:</a:t>
            </a:r>
            <a:endParaRPr lang="ru-RU" sz="40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/>
              <a:t>у царя Федора не было детей</a:t>
            </a:r>
          </a:p>
          <a:p>
            <a:r>
              <a:rPr lang="ru-RU" sz="3600" dirty="0" smtClean="0"/>
              <a:t>корона переходит из рук в руки</a:t>
            </a:r>
          </a:p>
          <a:p>
            <a:r>
              <a:rPr lang="ru-RU" sz="3600" dirty="0" smtClean="0"/>
              <a:t>беспорядок в стране</a:t>
            </a:r>
          </a:p>
          <a:p>
            <a:r>
              <a:rPr lang="ru-RU" sz="3600" dirty="0" smtClean="0"/>
              <a:t>правители не могли наладить жизнь</a:t>
            </a:r>
          </a:p>
          <a:p>
            <a:r>
              <a:rPr lang="ru-RU" sz="3600" dirty="0" smtClean="0"/>
              <a:t>измена бояр</a:t>
            </a:r>
          </a:p>
          <a:p>
            <a:r>
              <a:rPr lang="ru-RU" sz="3600" dirty="0" smtClean="0"/>
              <a:t>поляки вошли в Москву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СУДЬБУ ОТЕЧЕСТВА ВЗЯЛ В СВОИ РУКИ НАРОД.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5" name="Picture 2" descr="C:\Users\оксана\Desktop\50769695_mini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552" y="1268760"/>
            <a:ext cx="3571875" cy="442912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8024" y="1357298"/>
            <a:ext cx="3930650" cy="4660940"/>
          </a:xfrm>
        </p:spPr>
        <p:txBody>
          <a:bodyPr>
            <a:normAutofit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/>
              <a:t>Кузьма Минин (конец </a:t>
            </a:r>
            <a:r>
              <a:rPr lang="en-US" sz="2400" dirty="0" smtClean="0"/>
              <a:t>XVI</a:t>
            </a:r>
            <a:r>
              <a:rPr lang="ru-RU" sz="2400" dirty="0" smtClean="0"/>
              <a:t>века – 1616 год). Род его происходил из небольшого волжского города Балахны и владел соляным промыслом. Сам Кузьма был нижегородским купцом. </a:t>
            </a:r>
            <a:r>
              <a:rPr lang="ru-RU" sz="2400" i="1" dirty="0" smtClean="0"/>
              <a:t>В Смутное время возглавил формирование народного ополчения.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ксана\Desktop\0_6a810_49b1447f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3" y="357188"/>
            <a:ext cx="8183562" cy="43862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Сбор средств для народного ополчения.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оксана\Desktop\800px-Savinsky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" y="642938"/>
            <a:ext cx="5102225" cy="4929202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788" y="428625"/>
            <a:ext cx="2971800" cy="5226050"/>
          </a:xfrm>
        </p:spPr>
        <p:txBody>
          <a:bodyPr>
            <a:normAutofit fontScale="92500" lnSpcReduction="20000"/>
          </a:bodyPr>
          <a:lstStyle/>
          <a:p>
            <a:pPr marL="17463" marR="0">
              <a:spcBef>
                <a:spcPct val="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При выборе военачальника ополчения нижегородцы остановились на кандидатуре князя Д. М. Пожарского и послали к нему в село Юрино делегацию в главе с наместником Вознесенского Печерского монастыря архимандритом Феодосием. В Нижний Новгород Пожарский прибыл 28 октября 1611 года.</a:t>
            </a:r>
          </a:p>
          <a:p>
            <a:pPr marL="17463" marR="0"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3883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Задачи: </a:t>
            </a:r>
          </a:p>
          <a:p>
            <a:r>
              <a:rPr lang="ru-RU" dirty="0" smtClean="0"/>
              <a:t>1. Д. Пожарский родился в 1578 г.- Сколько лет ему исполнилось в 2018?</a:t>
            </a:r>
          </a:p>
          <a:p>
            <a:r>
              <a:rPr lang="ru-RU" dirty="0" smtClean="0"/>
              <a:t>2. К февралю 1611 года ополчение насчитывало 1 200 человек, а к марту 1612   цифра увеличилась  до 10 тыс. На сколько увеличилось число ополченцев к марту 1612 года?</a:t>
            </a:r>
          </a:p>
          <a:p>
            <a:r>
              <a:rPr lang="ru-RU" dirty="0" smtClean="0"/>
              <a:t>3. Расстояние от Нижнего Новгорода до Москвы 4о5 км. Сколько времени потребуется всадникам, чтобы преодолеть это расстояние,  двигаясь со скоростью 15 км/ч?</a:t>
            </a:r>
          </a:p>
          <a:p>
            <a:r>
              <a:rPr lang="ru-RU" dirty="0" smtClean="0"/>
              <a:t>4. Протяженность кремлевской стены  2240 метров. Самая высокая часть стен от земли 20 метров. Во сколько раз длина стен больше, чем их высота?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500</TotalTime>
  <Words>425</Words>
  <Application>Microsoft Office PowerPoint</Application>
  <PresentationFormat>Экран (4:3)</PresentationFormat>
  <Paragraphs>54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Патриоты России. Закрепление умножения и деления на числа, оканчивающиеся нулями.</vt:lpstr>
      <vt:lpstr>Слайд 2</vt:lpstr>
      <vt:lpstr>Слайд 3</vt:lpstr>
      <vt:lpstr>«Патриот» - патриота, м. (греч. patriotes - земляк). человек, преданный своему народу, любящий свое отечество, готовый на жертвы и совершающий подвиги во имя интересов своей родины.</vt:lpstr>
      <vt:lpstr>События начала XVII века – лихолетье:</vt:lpstr>
      <vt:lpstr>СУДЬБУ ОТЕЧЕСТВА ВЗЯЛ В СВОИ РУКИ НАРОД.</vt:lpstr>
      <vt:lpstr>Сбор средств для народного ополчения.</vt:lpstr>
      <vt:lpstr>Слайд 8</vt:lpstr>
      <vt:lpstr>Слайд 9</vt:lpstr>
      <vt:lpstr>Слайд 10</vt:lpstr>
      <vt:lpstr>Памятник Кузьме Минину и Дмитрию Пожарскому в Москве. </vt:lpstr>
      <vt:lpstr>Слайд 12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User</cp:lastModifiedBy>
  <cp:revision>45</cp:revision>
  <dcterms:created xsi:type="dcterms:W3CDTF">2016-03-10T15:25:10Z</dcterms:created>
  <dcterms:modified xsi:type="dcterms:W3CDTF">2019-04-13T15:50:44Z</dcterms:modified>
</cp:coreProperties>
</file>