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6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494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«Урок Победы в 1 классе ».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 Губайдуллина Марина       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Викторовна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85918" y="1142984"/>
            <a:ext cx="61436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b="1" dirty="0" smtClean="0">
                <a:solidFill>
                  <a:srgbClr val="FF0000"/>
                </a:solidFill>
              </a:rPr>
              <a:t>Война </a:t>
            </a:r>
            <a:r>
              <a:rPr lang="ru-RU" sz="6600" b="1" dirty="0" smtClean="0">
                <a:solidFill>
                  <a:srgbClr val="FF0000"/>
                </a:solidFill>
              </a:rPr>
              <a:t>1941-1945 </a:t>
            </a:r>
            <a:r>
              <a:rPr lang="ru-RU" sz="6600" b="1" dirty="0" smtClean="0">
                <a:solidFill>
                  <a:srgbClr val="FF0000"/>
                </a:solidFill>
              </a:rPr>
              <a:t>г</a:t>
            </a:r>
            <a:r>
              <a:rPr lang="ru-RU" alt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398496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 Губайдуллина Марина       </a:t>
            </a:r>
          </a:p>
          <a:p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Викторовна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p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4813"/>
            <a:ext cx="440055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45005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>В 1941 Германия,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>нарушив договоры,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>напала на СССР.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>Началась Великая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cs typeface="Arial" charset="0"/>
              </a:rPr>
              <a:t>Отечественная война 1941—1945г</a:t>
            </a: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rmz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1142984"/>
            <a:ext cx="3962429" cy="5500726"/>
          </a:xfrm>
          <a:prstGeom prst="rect">
            <a:avLst/>
          </a:prstGeom>
        </p:spPr>
      </p:pic>
      <p:pic>
        <p:nvPicPr>
          <p:cNvPr id="7" name="Picture 12" descr="1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3071810"/>
            <a:ext cx="4356100" cy="33575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29124" y="1214422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1941- 1945 </a:t>
            </a:r>
            <a:r>
              <a:rPr lang="ru-RU" sz="5400" b="1" dirty="0" err="1" smtClean="0">
                <a:solidFill>
                  <a:srgbClr val="FF0000"/>
                </a:solidFill>
              </a:rPr>
              <a:t>гг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489" y="142852"/>
            <a:ext cx="4929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4 долгих года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9" descr="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857232"/>
            <a:ext cx="4429156" cy="3092387"/>
          </a:xfrm>
          <a:prstGeom prst="rect">
            <a:avLst/>
          </a:prstGeom>
        </p:spPr>
      </p:pic>
      <p:pic>
        <p:nvPicPr>
          <p:cNvPr id="7" name="Picture 10" descr="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57752" y="857232"/>
            <a:ext cx="3947389" cy="3000396"/>
          </a:xfrm>
          <a:prstGeom prst="rect">
            <a:avLst/>
          </a:prstGeom>
        </p:spPr>
      </p:pic>
      <p:pic>
        <p:nvPicPr>
          <p:cNvPr id="10" name="Picture 15" descr="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5720" y="4071942"/>
            <a:ext cx="4357718" cy="264159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071942"/>
            <a:ext cx="4000528" cy="266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2512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285860"/>
            <a:ext cx="5286413" cy="52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285728"/>
            <a:ext cx="650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kern="10" dirty="0" smtClean="0">
                <a:ln w="9525">
                  <a:solidFill>
                    <a:srgbClr val="D22800"/>
                  </a:solidFill>
                  <a:round/>
                  <a:headEnd/>
                  <a:tailEnd/>
                </a:ln>
                <a:solidFill>
                  <a:srgbClr val="D228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</a:t>
            </a:r>
            <a:r>
              <a:rPr lang="ru-RU" sz="3600" b="1" i="1" kern="10" dirty="0" smtClean="0">
                <a:ln w="9525">
                  <a:solidFill>
                    <a:srgbClr val="D22800"/>
                  </a:solidFill>
                  <a:round/>
                  <a:headEnd/>
                  <a:tailEnd/>
                </a:ln>
                <a:solidFill>
                  <a:srgbClr val="D228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МЫ  ПОБЕДИЛИ </a:t>
            </a:r>
            <a:endParaRPr lang="ru-R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462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51</Words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«Урок Победы в 1 классе ».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2019-11-05T13:53:13Z</dcterms:created>
  <dcterms:modified xsi:type="dcterms:W3CDTF">2020-04-19T16:25:03Z</dcterms:modified>
</cp:coreProperties>
</file>